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8" r:id="rId3"/>
    <p:sldId id="261" r:id="rId4"/>
    <p:sldId id="259" r:id="rId5"/>
    <p:sldId id="262" r:id="rId6"/>
    <p:sldId id="263" r:id="rId7"/>
    <p:sldId id="264" r:id="rId8"/>
    <p:sldId id="266" r:id="rId9"/>
  </p:sldIdLst>
  <p:sldSz cx="9144000" cy="5143500" type="screen16x9"/>
  <p:notesSz cx="6858000" cy="9144000"/>
  <p:embeddedFontLst>
    <p:embeddedFont>
      <p:font typeface="Actor" panose="020B0604020202020204" charset="0"/>
      <p:regular r:id="rId11"/>
    </p:embeddedFont>
    <p:embeddedFont>
      <p:font typeface="Aldrich" panose="020B0604020202020204" charset="0"/>
      <p:regular r:id="rId12"/>
    </p:embeddedFont>
    <p:embeddedFont>
      <p:font typeface="Nunito Light" pitchFamily="2" charset="0"/>
      <p:regular r:id="rId13"/>
      <p: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2311E2-8486-411F-9A6A-BDD369AC4FC0}">
  <a:tblStyle styleId="{BD2311E2-8486-411F-9A6A-BDD369AC4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C2A8F07-DDBB-4344-95FA-D1A29BB9F6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860BF-F4FB-4B30-B609-BD1238795E21}" type="doc">
      <dgm:prSet loTypeId="urn:microsoft.com/office/officeart/2005/8/layout/vProcess5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FDA36A3-C8C8-45E6-95A5-78AA4EBC5D65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9FBC92C5-D4E4-4C72-9A54-F41260EC31AC}" type="parTrans" cxnId="{9A4FE731-1F0F-4BF7-905B-8D596BB56043}">
      <dgm:prSet/>
      <dgm:spPr/>
      <dgm:t>
        <a:bodyPr/>
        <a:lstStyle/>
        <a:p>
          <a:endParaRPr lang="en-US"/>
        </a:p>
      </dgm:t>
    </dgm:pt>
    <dgm:pt modelId="{3190346D-FB0B-4686-BE92-B3CDD5F99D6B}" type="sibTrans" cxnId="{9A4FE731-1F0F-4BF7-905B-8D596BB56043}">
      <dgm:prSet/>
      <dgm:spPr/>
      <dgm:t>
        <a:bodyPr/>
        <a:lstStyle/>
        <a:p>
          <a:endParaRPr lang="en-US"/>
        </a:p>
      </dgm:t>
    </dgm:pt>
    <dgm:pt modelId="{BB164E03-C532-476A-925F-69D556359C43}">
      <dgm:prSet phldrT="[Text]"/>
      <dgm:spPr/>
      <dgm:t>
        <a:bodyPr/>
        <a:lstStyle/>
        <a:p>
          <a:r>
            <a:rPr lang="en-US" dirty="0"/>
            <a:t>Decide on the idea</a:t>
          </a:r>
        </a:p>
      </dgm:t>
    </dgm:pt>
    <dgm:pt modelId="{CA60C25E-7DC5-471C-ADC5-F70BFB397357}" type="parTrans" cxnId="{5BE351C1-434F-4CB0-8FD9-0FD6F1533A31}">
      <dgm:prSet/>
      <dgm:spPr/>
      <dgm:t>
        <a:bodyPr/>
        <a:lstStyle/>
        <a:p>
          <a:endParaRPr lang="en-US"/>
        </a:p>
      </dgm:t>
    </dgm:pt>
    <dgm:pt modelId="{27765BF8-1994-49DD-BB23-B7F5E6F545F3}" type="sibTrans" cxnId="{5BE351C1-434F-4CB0-8FD9-0FD6F1533A31}">
      <dgm:prSet/>
      <dgm:spPr/>
      <dgm:t>
        <a:bodyPr/>
        <a:lstStyle/>
        <a:p>
          <a:endParaRPr lang="en-US"/>
        </a:p>
      </dgm:t>
    </dgm:pt>
    <dgm:pt modelId="{791DBB8E-DA1A-41A7-B45A-EB0EBFC397B5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B2DB7DBC-AF6C-44EE-91E6-204E9C7D8BBD}" type="parTrans" cxnId="{FB039245-6A75-4B20-BAF5-609A56094B80}">
      <dgm:prSet/>
      <dgm:spPr/>
      <dgm:t>
        <a:bodyPr/>
        <a:lstStyle/>
        <a:p>
          <a:endParaRPr lang="en-US"/>
        </a:p>
      </dgm:t>
    </dgm:pt>
    <dgm:pt modelId="{97535AA1-ACF8-47D1-9DA5-C1655A2D78C8}" type="sibTrans" cxnId="{FB039245-6A75-4B20-BAF5-609A56094B80}">
      <dgm:prSet/>
      <dgm:spPr/>
      <dgm:t>
        <a:bodyPr/>
        <a:lstStyle/>
        <a:p>
          <a:endParaRPr lang="en-US"/>
        </a:p>
      </dgm:t>
    </dgm:pt>
    <dgm:pt modelId="{FB339628-1A0A-402C-818E-E9ACCA242F38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E19E38AC-FB8E-436D-985B-2952F7E55935}" type="parTrans" cxnId="{9D3EE69D-E27B-4E52-B186-FC11D349E9FB}">
      <dgm:prSet/>
      <dgm:spPr/>
      <dgm:t>
        <a:bodyPr/>
        <a:lstStyle/>
        <a:p>
          <a:endParaRPr lang="en-US"/>
        </a:p>
      </dgm:t>
    </dgm:pt>
    <dgm:pt modelId="{5EC78BA9-E7A5-44A5-A2D3-EBB38C4A0DA1}" type="sibTrans" cxnId="{9D3EE69D-E27B-4E52-B186-FC11D349E9FB}">
      <dgm:prSet/>
      <dgm:spPr/>
      <dgm:t>
        <a:bodyPr/>
        <a:lstStyle/>
        <a:p>
          <a:endParaRPr lang="en-US"/>
        </a:p>
      </dgm:t>
    </dgm:pt>
    <dgm:pt modelId="{BEB8986F-8830-40C7-8A27-7047EADAEC39}" type="pres">
      <dgm:prSet presAssocID="{2AB860BF-F4FB-4B30-B609-BD1238795E21}" presName="outerComposite" presStyleCnt="0">
        <dgm:presLayoutVars>
          <dgm:chMax val="5"/>
          <dgm:dir/>
          <dgm:resizeHandles val="exact"/>
        </dgm:presLayoutVars>
      </dgm:prSet>
      <dgm:spPr/>
    </dgm:pt>
    <dgm:pt modelId="{9094C826-4A0A-483C-8595-7FB1A3C4FCD5}" type="pres">
      <dgm:prSet presAssocID="{2AB860BF-F4FB-4B30-B609-BD1238795E21}" presName="dummyMaxCanvas" presStyleCnt="0">
        <dgm:presLayoutVars/>
      </dgm:prSet>
      <dgm:spPr/>
    </dgm:pt>
    <dgm:pt modelId="{8F7BE2B3-989D-4618-86FA-FD6B6E13B793}" type="pres">
      <dgm:prSet presAssocID="{2AB860BF-F4FB-4B30-B609-BD1238795E21}" presName="FourNodes_1" presStyleLbl="node1" presStyleIdx="0" presStyleCnt="4" custLinFactNeighborX="-496" custLinFactNeighborY="-4865">
        <dgm:presLayoutVars>
          <dgm:bulletEnabled val="1"/>
        </dgm:presLayoutVars>
      </dgm:prSet>
      <dgm:spPr/>
    </dgm:pt>
    <dgm:pt modelId="{63FC6737-CABC-433C-B6CA-4B3323D4084E}" type="pres">
      <dgm:prSet presAssocID="{2AB860BF-F4FB-4B30-B609-BD1238795E21}" presName="FourNodes_2" presStyleLbl="node1" presStyleIdx="1" presStyleCnt="4">
        <dgm:presLayoutVars>
          <dgm:bulletEnabled val="1"/>
        </dgm:presLayoutVars>
      </dgm:prSet>
      <dgm:spPr/>
    </dgm:pt>
    <dgm:pt modelId="{56B31850-DB95-487F-A666-53AFF5F123B4}" type="pres">
      <dgm:prSet presAssocID="{2AB860BF-F4FB-4B30-B609-BD1238795E21}" presName="FourNodes_3" presStyleLbl="node1" presStyleIdx="2" presStyleCnt="4">
        <dgm:presLayoutVars>
          <dgm:bulletEnabled val="1"/>
        </dgm:presLayoutVars>
      </dgm:prSet>
      <dgm:spPr/>
    </dgm:pt>
    <dgm:pt modelId="{F44967FE-5A1A-4816-9BBD-8E93331785D1}" type="pres">
      <dgm:prSet presAssocID="{2AB860BF-F4FB-4B30-B609-BD1238795E21}" presName="FourNodes_4" presStyleLbl="node1" presStyleIdx="3" presStyleCnt="4">
        <dgm:presLayoutVars>
          <dgm:bulletEnabled val="1"/>
        </dgm:presLayoutVars>
      </dgm:prSet>
      <dgm:spPr/>
    </dgm:pt>
    <dgm:pt modelId="{A30C493F-D6BB-42A9-A8BB-594A435F02D6}" type="pres">
      <dgm:prSet presAssocID="{2AB860BF-F4FB-4B30-B609-BD1238795E21}" presName="FourConn_1-2" presStyleLbl="fgAccFollowNode1" presStyleIdx="0" presStyleCnt="3">
        <dgm:presLayoutVars>
          <dgm:bulletEnabled val="1"/>
        </dgm:presLayoutVars>
      </dgm:prSet>
      <dgm:spPr/>
    </dgm:pt>
    <dgm:pt modelId="{4BF56841-A2D4-4C31-9E04-47C47FCADD54}" type="pres">
      <dgm:prSet presAssocID="{2AB860BF-F4FB-4B30-B609-BD1238795E21}" presName="FourConn_2-3" presStyleLbl="fgAccFollowNode1" presStyleIdx="1" presStyleCnt="3">
        <dgm:presLayoutVars>
          <dgm:bulletEnabled val="1"/>
        </dgm:presLayoutVars>
      </dgm:prSet>
      <dgm:spPr/>
    </dgm:pt>
    <dgm:pt modelId="{6A485AEC-6FD6-4C98-836E-8AFBBDF63D30}" type="pres">
      <dgm:prSet presAssocID="{2AB860BF-F4FB-4B30-B609-BD1238795E21}" presName="FourConn_3-4" presStyleLbl="fgAccFollowNode1" presStyleIdx="2" presStyleCnt="3">
        <dgm:presLayoutVars>
          <dgm:bulletEnabled val="1"/>
        </dgm:presLayoutVars>
      </dgm:prSet>
      <dgm:spPr/>
    </dgm:pt>
    <dgm:pt modelId="{72BA1CFB-FA48-4E78-9B33-3E223C2D1B72}" type="pres">
      <dgm:prSet presAssocID="{2AB860BF-F4FB-4B30-B609-BD1238795E21}" presName="FourNodes_1_text" presStyleLbl="node1" presStyleIdx="3" presStyleCnt="4">
        <dgm:presLayoutVars>
          <dgm:bulletEnabled val="1"/>
        </dgm:presLayoutVars>
      </dgm:prSet>
      <dgm:spPr/>
    </dgm:pt>
    <dgm:pt modelId="{8DE14E05-48B3-4919-9D77-D8CCEE75E48E}" type="pres">
      <dgm:prSet presAssocID="{2AB860BF-F4FB-4B30-B609-BD1238795E21}" presName="FourNodes_2_text" presStyleLbl="node1" presStyleIdx="3" presStyleCnt="4">
        <dgm:presLayoutVars>
          <dgm:bulletEnabled val="1"/>
        </dgm:presLayoutVars>
      </dgm:prSet>
      <dgm:spPr/>
    </dgm:pt>
    <dgm:pt modelId="{8F9FB961-7F79-4F11-89ED-8E51A4C2708B}" type="pres">
      <dgm:prSet presAssocID="{2AB860BF-F4FB-4B30-B609-BD1238795E21}" presName="FourNodes_3_text" presStyleLbl="node1" presStyleIdx="3" presStyleCnt="4">
        <dgm:presLayoutVars>
          <dgm:bulletEnabled val="1"/>
        </dgm:presLayoutVars>
      </dgm:prSet>
      <dgm:spPr/>
    </dgm:pt>
    <dgm:pt modelId="{0D0E379B-0A65-4005-A509-6B69AD383FAD}" type="pres">
      <dgm:prSet presAssocID="{2AB860BF-F4FB-4B30-B609-BD1238795E2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CFDAA01-2B89-46B7-BFD3-8AC57DA40802}" type="presOf" srcId="{791DBB8E-DA1A-41A7-B45A-EB0EBFC397B5}" destId="{8F9FB961-7F79-4F11-89ED-8E51A4C2708B}" srcOrd="1" destOrd="0" presId="urn:microsoft.com/office/officeart/2005/8/layout/vProcess5"/>
    <dgm:cxn modelId="{9A4FE731-1F0F-4BF7-905B-8D596BB56043}" srcId="{2AB860BF-F4FB-4B30-B609-BD1238795E21}" destId="{5FDA36A3-C8C8-45E6-95A5-78AA4EBC5D65}" srcOrd="0" destOrd="0" parTransId="{9FBC92C5-D4E4-4C72-9A54-F41260EC31AC}" sibTransId="{3190346D-FB0B-4686-BE92-B3CDD5F99D6B}"/>
    <dgm:cxn modelId="{A905C65D-9A71-49E8-B9C0-000D943E95A9}" type="presOf" srcId="{97535AA1-ACF8-47D1-9DA5-C1655A2D78C8}" destId="{6A485AEC-6FD6-4C98-836E-8AFBBDF63D30}" srcOrd="0" destOrd="0" presId="urn:microsoft.com/office/officeart/2005/8/layout/vProcess5"/>
    <dgm:cxn modelId="{F47B9661-3425-4323-B00D-E7DBC6EB37E0}" type="presOf" srcId="{27765BF8-1994-49DD-BB23-B7F5E6F545F3}" destId="{4BF56841-A2D4-4C31-9E04-47C47FCADD54}" srcOrd="0" destOrd="0" presId="urn:microsoft.com/office/officeart/2005/8/layout/vProcess5"/>
    <dgm:cxn modelId="{FB039245-6A75-4B20-BAF5-609A56094B80}" srcId="{2AB860BF-F4FB-4B30-B609-BD1238795E21}" destId="{791DBB8E-DA1A-41A7-B45A-EB0EBFC397B5}" srcOrd="2" destOrd="0" parTransId="{B2DB7DBC-AF6C-44EE-91E6-204E9C7D8BBD}" sibTransId="{97535AA1-ACF8-47D1-9DA5-C1655A2D78C8}"/>
    <dgm:cxn modelId="{B0BB074A-9705-4062-80F1-6769C130A6C4}" type="presOf" srcId="{2AB860BF-F4FB-4B30-B609-BD1238795E21}" destId="{BEB8986F-8830-40C7-8A27-7047EADAEC39}" srcOrd="0" destOrd="0" presId="urn:microsoft.com/office/officeart/2005/8/layout/vProcess5"/>
    <dgm:cxn modelId="{73260052-6709-4438-A118-C91BAC4B7330}" type="presOf" srcId="{BB164E03-C532-476A-925F-69D556359C43}" destId="{63FC6737-CABC-433C-B6CA-4B3323D4084E}" srcOrd="0" destOrd="0" presId="urn:microsoft.com/office/officeart/2005/8/layout/vProcess5"/>
    <dgm:cxn modelId="{2FF9D378-587F-47FB-922C-719488ADA40D}" type="presOf" srcId="{FB339628-1A0A-402C-818E-E9ACCA242F38}" destId="{0D0E379B-0A65-4005-A509-6B69AD383FAD}" srcOrd="1" destOrd="0" presId="urn:microsoft.com/office/officeart/2005/8/layout/vProcess5"/>
    <dgm:cxn modelId="{25751989-2C8B-4787-83B5-68F66A398CFF}" type="presOf" srcId="{5FDA36A3-C8C8-45E6-95A5-78AA4EBC5D65}" destId="{8F7BE2B3-989D-4618-86FA-FD6B6E13B793}" srcOrd="0" destOrd="0" presId="urn:microsoft.com/office/officeart/2005/8/layout/vProcess5"/>
    <dgm:cxn modelId="{2FC6BE9B-44BE-41AA-9FF4-F4BF08300C47}" type="presOf" srcId="{3190346D-FB0B-4686-BE92-B3CDD5F99D6B}" destId="{A30C493F-D6BB-42A9-A8BB-594A435F02D6}" srcOrd="0" destOrd="0" presId="urn:microsoft.com/office/officeart/2005/8/layout/vProcess5"/>
    <dgm:cxn modelId="{9D3EE69D-E27B-4E52-B186-FC11D349E9FB}" srcId="{2AB860BF-F4FB-4B30-B609-BD1238795E21}" destId="{FB339628-1A0A-402C-818E-E9ACCA242F38}" srcOrd="3" destOrd="0" parTransId="{E19E38AC-FB8E-436D-985B-2952F7E55935}" sibTransId="{5EC78BA9-E7A5-44A5-A2D3-EBB38C4A0DA1}"/>
    <dgm:cxn modelId="{21CBD0AC-AF91-48B2-83F6-7A2946193DBB}" type="presOf" srcId="{5FDA36A3-C8C8-45E6-95A5-78AA4EBC5D65}" destId="{72BA1CFB-FA48-4E78-9B33-3E223C2D1B72}" srcOrd="1" destOrd="0" presId="urn:microsoft.com/office/officeart/2005/8/layout/vProcess5"/>
    <dgm:cxn modelId="{5BE351C1-434F-4CB0-8FD9-0FD6F1533A31}" srcId="{2AB860BF-F4FB-4B30-B609-BD1238795E21}" destId="{BB164E03-C532-476A-925F-69D556359C43}" srcOrd="1" destOrd="0" parTransId="{CA60C25E-7DC5-471C-ADC5-F70BFB397357}" sibTransId="{27765BF8-1994-49DD-BB23-B7F5E6F545F3}"/>
    <dgm:cxn modelId="{7658E7C6-D7D4-47AA-8A57-8F340EABA8DE}" type="presOf" srcId="{FB339628-1A0A-402C-818E-E9ACCA242F38}" destId="{F44967FE-5A1A-4816-9BBD-8E93331785D1}" srcOrd="0" destOrd="0" presId="urn:microsoft.com/office/officeart/2005/8/layout/vProcess5"/>
    <dgm:cxn modelId="{599B4ECE-6C3D-4AAC-9054-3D7065FF8700}" type="presOf" srcId="{791DBB8E-DA1A-41A7-B45A-EB0EBFC397B5}" destId="{56B31850-DB95-487F-A666-53AFF5F123B4}" srcOrd="0" destOrd="0" presId="urn:microsoft.com/office/officeart/2005/8/layout/vProcess5"/>
    <dgm:cxn modelId="{7EADF8FD-DB32-4DD0-B21A-2A3138877382}" type="presOf" srcId="{BB164E03-C532-476A-925F-69D556359C43}" destId="{8DE14E05-48B3-4919-9D77-D8CCEE75E48E}" srcOrd="1" destOrd="0" presId="urn:microsoft.com/office/officeart/2005/8/layout/vProcess5"/>
    <dgm:cxn modelId="{40E6D3EF-56F3-4F16-8AAD-30954EB22E3C}" type="presParOf" srcId="{BEB8986F-8830-40C7-8A27-7047EADAEC39}" destId="{9094C826-4A0A-483C-8595-7FB1A3C4FCD5}" srcOrd="0" destOrd="0" presId="urn:microsoft.com/office/officeart/2005/8/layout/vProcess5"/>
    <dgm:cxn modelId="{593E2767-E283-4A06-8597-986D83CFF79E}" type="presParOf" srcId="{BEB8986F-8830-40C7-8A27-7047EADAEC39}" destId="{8F7BE2B3-989D-4618-86FA-FD6B6E13B793}" srcOrd="1" destOrd="0" presId="urn:microsoft.com/office/officeart/2005/8/layout/vProcess5"/>
    <dgm:cxn modelId="{2CEA5F0A-E5DF-41BF-AB9E-470C645FDD9E}" type="presParOf" srcId="{BEB8986F-8830-40C7-8A27-7047EADAEC39}" destId="{63FC6737-CABC-433C-B6CA-4B3323D4084E}" srcOrd="2" destOrd="0" presId="urn:microsoft.com/office/officeart/2005/8/layout/vProcess5"/>
    <dgm:cxn modelId="{244BD4AA-553F-48BB-805F-30F2DD2EB4C3}" type="presParOf" srcId="{BEB8986F-8830-40C7-8A27-7047EADAEC39}" destId="{56B31850-DB95-487F-A666-53AFF5F123B4}" srcOrd="3" destOrd="0" presId="urn:microsoft.com/office/officeart/2005/8/layout/vProcess5"/>
    <dgm:cxn modelId="{D8BED39D-293D-4267-ACB2-C1B897471324}" type="presParOf" srcId="{BEB8986F-8830-40C7-8A27-7047EADAEC39}" destId="{F44967FE-5A1A-4816-9BBD-8E93331785D1}" srcOrd="4" destOrd="0" presId="urn:microsoft.com/office/officeart/2005/8/layout/vProcess5"/>
    <dgm:cxn modelId="{8A0ADCCA-05A1-4CF0-950B-135B9BD25374}" type="presParOf" srcId="{BEB8986F-8830-40C7-8A27-7047EADAEC39}" destId="{A30C493F-D6BB-42A9-A8BB-594A435F02D6}" srcOrd="5" destOrd="0" presId="urn:microsoft.com/office/officeart/2005/8/layout/vProcess5"/>
    <dgm:cxn modelId="{F713043A-045E-4D9B-838C-60D89BBDA121}" type="presParOf" srcId="{BEB8986F-8830-40C7-8A27-7047EADAEC39}" destId="{4BF56841-A2D4-4C31-9E04-47C47FCADD54}" srcOrd="6" destOrd="0" presId="urn:microsoft.com/office/officeart/2005/8/layout/vProcess5"/>
    <dgm:cxn modelId="{DDAC467D-BD3E-4F11-8030-EB038E0F47A4}" type="presParOf" srcId="{BEB8986F-8830-40C7-8A27-7047EADAEC39}" destId="{6A485AEC-6FD6-4C98-836E-8AFBBDF63D30}" srcOrd="7" destOrd="0" presId="urn:microsoft.com/office/officeart/2005/8/layout/vProcess5"/>
    <dgm:cxn modelId="{056066E3-C5FE-470E-84BA-BC7380F31092}" type="presParOf" srcId="{BEB8986F-8830-40C7-8A27-7047EADAEC39}" destId="{72BA1CFB-FA48-4E78-9B33-3E223C2D1B72}" srcOrd="8" destOrd="0" presId="urn:microsoft.com/office/officeart/2005/8/layout/vProcess5"/>
    <dgm:cxn modelId="{2BCB975C-40AF-403A-94CA-D4FA32A036C5}" type="presParOf" srcId="{BEB8986F-8830-40C7-8A27-7047EADAEC39}" destId="{8DE14E05-48B3-4919-9D77-D8CCEE75E48E}" srcOrd="9" destOrd="0" presId="urn:microsoft.com/office/officeart/2005/8/layout/vProcess5"/>
    <dgm:cxn modelId="{C0F1D8B8-3063-4ECE-81AA-BC256BF84B42}" type="presParOf" srcId="{BEB8986F-8830-40C7-8A27-7047EADAEC39}" destId="{8F9FB961-7F79-4F11-89ED-8E51A4C2708B}" srcOrd="10" destOrd="0" presId="urn:microsoft.com/office/officeart/2005/8/layout/vProcess5"/>
    <dgm:cxn modelId="{85E61F71-CC1E-46BB-9B9E-264F1363A231}" type="presParOf" srcId="{BEB8986F-8830-40C7-8A27-7047EADAEC39}" destId="{0D0E379B-0A65-4005-A509-6B69AD383FA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BE2B3-989D-4618-86FA-FD6B6E13B793}">
      <dsp:nvSpPr>
        <dsp:cNvPr id="0" name=""/>
        <dsp:cNvSpPr/>
      </dsp:nvSpPr>
      <dsp:spPr>
        <a:xfrm>
          <a:off x="0" y="0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Organization</a:t>
          </a:r>
        </a:p>
      </dsp:txBody>
      <dsp:txXfrm>
        <a:off x="22213" y="22213"/>
        <a:ext cx="3185718" cy="713980"/>
      </dsp:txXfrm>
    </dsp:sp>
    <dsp:sp modelId="{63FC6737-CABC-433C-B6CA-4B3323D4084E}">
      <dsp:nvSpPr>
        <dsp:cNvPr id="0" name=""/>
        <dsp:cNvSpPr/>
      </dsp:nvSpPr>
      <dsp:spPr>
        <a:xfrm>
          <a:off x="340710" y="896298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Decide on the idea</a:t>
          </a:r>
        </a:p>
      </dsp:txBody>
      <dsp:txXfrm>
        <a:off x="362923" y="918511"/>
        <a:ext cx="3190082" cy="713980"/>
      </dsp:txXfrm>
    </dsp:sp>
    <dsp:sp modelId="{56B31850-DB95-487F-A666-53AFF5F123B4}">
      <dsp:nvSpPr>
        <dsp:cNvPr id="0" name=""/>
        <dsp:cNvSpPr/>
      </dsp:nvSpPr>
      <dsp:spPr>
        <a:xfrm>
          <a:off x="676335" y="1792597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Development</a:t>
          </a:r>
        </a:p>
      </dsp:txBody>
      <dsp:txXfrm>
        <a:off x="698548" y="1814810"/>
        <a:ext cx="3195167" cy="713980"/>
      </dsp:txXfrm>
    </dsp:sp>
    <dsp:sp modelId="{F44967FE-5A1A-4816-9BBD-8E93331785D1}">
      <dsp:nvSpPr>
        <dsp:cNvPr id="0" name=""/>
        <dsp:cNvSpPr/>
      </dsp:nvSpPr>
      <dsp:spPr>
        <a:xfrm>
          <a:off x="1017045" y="2688895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Presentation</a:t>
          </a:r>
        </a:p>
      </dsp:txBody>
      <dsp:txXfrm>
        <a:off x="1039258" y="2711108"/>
        <a:ext cx="3190082" cy="713980"/>
      </dsp:txXfrm>
    </dsp:sp>
    <dsp:sp modelId="{A30C493F-D6BB-42A9-A8BB-594A435F02D6}">
      <dsp:nvSpPr>
        <dsp:cNvPr id="0" name=""/>
        <dsp:cNvSpPr/>
      </dsp:nvSpPr>
      <dsp:spPr>
        <a:xfrm>
          <a:off x="3575219" y="580870"/>
          <a:ext cx="492964" cy="4929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686136" y="580870"/>
        <a:ext cx="271130" cy="370955"/>
      </dsp:txXfrm>
    </dsp:sp>
    <dsp:sp modelId="{4BF56841-A2D4-4C31-9E04-47C47FCADD54}">
      <dsp:nvSpPr>
        <dsp:cNvPr id="0" name=""/>
        <dsp:cNvSpPr/>
      </dsp:nvSpPr>
      <dsp:spPr>
        <a:xfrm>
          <a:off x="3915929" y="1477168"/>
          <a:ext cx="492964" cy="4929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026846" y="1477168"/>
        <a:ext cx="271130" cy="370955"/>
      </dsp:txXfrm>
    </dsp:sp>
    <dsp:sp modelId="{6A485AEC-6FD6-4C98-836E-8AFBBDF63D30}">
      <dsp:nvSpPr>
        <dsp:cNvPr id="0" name=""/>
        <dsp:cNvSpPr/>
      </dsp:nvSpPr>
      <dsp:spPr>
        <a:xfrm>
          <a:off x="4251554" y="2373467"/>
          <a:ext cx="492964" cy="4929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362471" y="2373467"/>
        <a:ext cx="271130" cy="37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607281" y="162042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6074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90875" y="2253011"/>
            <a:ext cx="2714424" cy="119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-11" y="-6987"/>
            <a:ext cx="9144011" cy="5163963"/>
            <a:chOff x="-11" y="-6987"/>
            <a:chExt cx="9144011" cy="5163963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6">
              <a:alphaModFix/>
            </a:blip>
            <a:srcRect l="12982"/>
            <a:stretch/>
          </p:blipFill>
          <p:spPr>
            <a:xfrm>
              <a:off x="0" y="4151300"/>
              <a:ext cx="2523200" cy="9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90900" y="-6987"/>
              <a:ext cx="4410075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8">
              <a:alphaModFix/>
            </a:blip>
            <a:srcRect t="5267"/>
            <a:stretch/>
          </p:blipFill>
          <p:spPr>
            <a:xfrm flipH="1">
              <a:off x="7995000" y="0"/>
              <a:ext cx="1149000" cy="43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5299200" y="4398325"/>
              <a:ext cx="3169300" cy="7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11" y="1076017"/>
              <a:ext cx="1016871" cy="4067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77025" y="1457863"/>
            <a:ext cx="5390100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597250" y="3302988"/>
            <a:ext cx="3949500" cy="44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6936513" y="2326413"/>
            <a:ext cx="3173724" cy="12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918275" y="1453600"/>
            <a:ext cx="3016174" cy="1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 rotWithShape="1">
          <a:blip r:embed="rId2">
            <a:alphaModFix amt="50000"/>
          </a:blip>
          <a:srcRect b="18613"/>
          <a:stretch/>
        </p:blipFill>
        <p:spPr>
          <a:xfrm>
            <a:off x="3321725" y="4000500"/>
            <a:ext cx="3576051" cy="11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12" y="2467"/>
            <a:ext cx="1276225" cy="3384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5"/>
          <p:cNvGrpSpPr/>
          <p:nvPr/>
        </p:nvGrpSpPr>
        <p:grpSpPr>
          <a:xfrm>
            <a:off x="-11677" y="-175"/>
            <a:ext cx="9155677" cy="5143675"/>
            <a:chOff x="-11677" y="-175"/>
            <a:chExt cx="9155677" cy="5143675"/>
          </a:xfrm>
        </p:grpSpPr>
        <p:pic>
          <p:nvPicPr>
            <p:cNvPr id="197" name="Google Shape;19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425" y="4306475"/>
              <a:ext cx="2812675" cy="83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2945825"/>
              <a:ext cx="1486825" cy="21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7794024" y="-1"/>
              <a:ext cx="1349975" cy="194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5"/>
            <p:cNvPicPr preferRelativeResize="0"/>
            <p:nvPr/>
          </p:nvPicPr>
          <p:blipFill rotWithShape="1">
            <a:blip r:embed="rId8">
              <a:alphaModFix/>
            </a:blip>
            <a:srcRect t="11394" r="40638"/>
            <a:stretch/>
          </p:blipFill>
          <p:spPr>
            <a:xfrm rot="-5400000" flipH="1">
              <a:off x="2006800" y="-2006975"/>
              <a:ext cx="543750" cy="4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5"/>
            <p:cNvPicPr preferRelativeResize="0"/>
            <p:nvPr/>
          </p:nvPicPr>
          <p:blipFill rotWithShape="1">
            <a:blip r:embed="rId9">
              <a:alphaModFix/>
            </a:blip>
            <a:srcRect r="49140" b="39098"/>
            <a:stretch/>
          </p:blipFill>
          <p:spPr>
            <a:xfrm rot="-5400000" flipH="1">
              <a:off x="55010" y="-66862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5"/>
            <p:cNvPicPr preferRelativeResize="0"/>
            <p:nvPr/>
          </p:nvPicPr>
          <p:blipFill rotWithShape="1">
            <a:blip r:embed="rId8">
              <a:alphaModFix/>
            </a:blip>
            <a:srcRect t="14207" b="35231"/>
            <a:stretch/>
          </p:blipFill>
          <p:spPr>
            <a:xfrm rot="5400000" flipH="1">
              <a:off x="7355299" y="3357400"/>
              <a:ext cx="930525" cy="2641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1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 flipH="1">
            <a:off x="4226612" y="2617288"/>
            <a:ext cx="1380975" cy="36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1"/>
          </p:nvPr>
        </p:nvSpPr>
        <p:spPr>
          <a:xfrm>
            <a:off x="720050" y="2287624"/>
            <a:ext cx="2305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2"/>
          </p:nvPr>
        </p:nvSpPr>
        <p:spPr>
          <a:xfrm>
            <a:off x="3419241" y="2287624"/>
            <a:ext cx="2305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3"/>
          </p:nvPr>
        </p:nvSpPr>
        <p:spPr>
          <a:xfrm>
            <a:off x="6118439" y="2287624"/>
            <a:ext cx="2305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4"/>
          </p:nvPr>
        </p:nvSpPr>
        <p:spPr>
          <a:xfrm>
            <a:off x="720050" y="1908425"/>
            <a:ext cx="23055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5"/>
          </p:nvPr>
        </p:nvSpPr>
        <p:spPr>
          <a:xfrm>
            <a:off x="3419245" y="1908425"/>
            <a:ext cx="23055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6"/>
          </p:nvPr>
        </p:nvSpPr>
        <p:spPr>
          <a:xfrm>
            <a:off x="6118439" y="1908425"/>
            <a:ext cx="23055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6"/>
          <p:cNvGrpSpPr/>
          <p:nvPr/>
        </p:nvGrpSpPr>
        <p:grpSpPr>
          <a:xfrm>
            <a:off x="-12" y="-175"/>
            <a:ext cx="9144013" cy="5143675"/>
            <a:chOff x="-12" y="-175"/>
            <a:chExt cx="9144013" cy="5143675"/>
          </a:xfrm>
        </p:grpSpPr>
        <p:pic>
          <p:nvPicPr>
            <p:cNvPr id="214" name="Google Shape;2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12" y="2632362"/>
              <a:ext cx="786250" cy="250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6"/>
            <p:cNvPicPr preferRelativeResize="0"/>
            <p:nvPr/>
          </p:nvPicPr>
          <p:blipFill rotWithShape="1">
            <a:blip r:embed="rId4">
              <a:alphaModFix/>
            </a:blip>
            <a:srcRect t="15059"/>
            <a:stretch/>
          </p:blipFill>
          <p:spPr>
            <a:xfrm rot="4">
              <a:off x="6292875" y="-174"/>
              <a:ext cx="2851126" cy="626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722475"/>
              <a:ext cx="2010650" cy="142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6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 rot="5400000">
              <a:off x="8036860" y="-66862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0" y="0"/>
              <a:ext cx="1677859" cy="156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496388" y="3495887"/>
              <a:ext cx="786250" cy="250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16"/>
          <p:cNvPicPr preferRelativeResize="0"/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7214406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-5400000">
            <a:off x="6824562" y="1021339"/>
            <a:ext cx="3334675" cy="1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826580" y="3771392"/>
            <a:ext cx="3502800" cy="136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0" y="-175"/>
            <a:ext cx="1712475" cy="45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720000" y="54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1086750" y="18040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2"/>
          </p:nvPr>
        </p:nvSpPr>
        <p:spPr>
          <a:xfrm>
            <a:off x="5105254" y="18040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3"/>
          </p:nvPr>
        </p:nvSpPr>
        <p:spPr>
          <a:xfrm>
            <a:off x="1086750" y="33792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4"/>
          </p:nvPr>
        </p:nvSpPr>
        <p:spPr>
          <a:xfrm>
            <a:off x="5105260" y="33792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subTitle" idx="5"/>
          </p:nvPr>
        </p:nvSpPr>
        <p:spPr>
          <a:xfrm>
            <a:off x="1086738" y="1432425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subTitle" idx="6"/>
          </p:nvPr>
        </p:nvSpPr>
        <p:spPr>
          <a:xfrm>
            <a:off x="1086738" y="3007650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subTitle" idx="7"/>
          </p:nvPr>
        </p:nvSpPr>
        <p:spPr>
          <a:xfrm>
            <a:off x="5105225" y="1432425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2" name="Google Shape;232;p16"/>
          <p:cNvSpPr txBox="1">
            <a:spLocks noGrp="1"/>
          </p:cNvSpPr>
          <p:nvPr>
            <p:ph type="subTitle" idx="8"/>
          </p:nvPr>
        </p:nvSpPr>
        <p:spPr>
          <a:xfrm>
            <a:off x="5105225" y="3007650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645606" y="3908300"/>
            <a:ext cx="2813200" cy="1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-8344"/>
            <a:ext cx="2495436" cy="10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38" name="Google Shape;23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2379899" cy="2002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830050" y="830050"/>
              <a:ext cx="2363475" cy="7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7655276" y="3654775"/>
              <a:ext cx="2294574" cy="68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8569" y="3921215"/>
              <a:ext cx="2665431" cy="1222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1556472" y="2912486"/>
              <a:ext cx="674532" cy="3787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7"/>
            <p:cNvPicPr preferRelativeResize="0"/>
            <p:nvPr/>
          </p:nvPicPr>
          <p:blipFill rotWithShape="1">
            <a:blip r:embed="rId8">
              <a:alphaModFix/>
            </a:blip>
            <a:srcRect r="49140" b="39098"/>
            <a:stretch/>
          </p:blipFill>
          <p:spPr>
            <a:xfrm rot="-5400000">
              <a:off x="64322" y="4075915"/>
              <a:ext cx="1003275" cy="1131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5441" y="0"/>
              <a:ext cx="1568560" cy="146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7214422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160694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1"/>
          </p:nvPr>
        </p:nvSpPr>
        <p:spPr>
          <a:xfrm>
            <a:off x="789963" y="1836960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2"/>
          </p:nvPr>
        </p:nvSpPr>
        <p:spPr>
          <a:xfrm>
            <a:off x="3376956" y="1836958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3"/>
          </p:nvPr>
        </p:nvSpPr>
        <p:spPr>
          <a:xfrm>
            <a:off x="789963" y="3321263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4"/>
          </p:nvPr>
        </p:nvSpPr>
        <p:spPr>
          <a:xfrm>
            <a:off x="3376956" y="3321252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5"/>
          </p:nvPr>
        </p:nvSpPr>
        <p:spPr>
          <a:xfrm>
            <a:off x="5963926" y="1836968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6"/>
          </p:nvPr>
        </p:nvSpPr>
        <p:spPr>
          <a:xfrm>
            <a:off x="5963926" y="3321263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ubTitle" idx="7"/>
          </p:nvPr>
        </p:nvSpPr>
        <p:spPr>
          <a:xfrm>
            <a:off x="799339" y="1460989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subTitle" idx="8"/>
          </p:nvPr>
        </p:nvSpPr>
        <p:spPr>
          <a:xfrm>
            <a:off x="3383988" y="1460988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9"/>
          </p:nvPr>
        </p:nvSpPr>
        <p:spPr>
          <a:xfrm>
            <a:off x="5968613" y="1460995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13"/>
          </p:nvPr>
        </p:nvSpPr>
        <p:spPr>
          <a:xfrm>
            <a:off x="789963" y="2942162"/>
            <a:ext cx="23901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14"/>
          </p:nvPr>
        </p:nvSpPr>
        <p:spPr>
          <a:xfrm>
            <a:off x="3383994" y="2942155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15"/>
          </p:nvPr>
        </p:nvSpPr>
        <p:spPr>
          <a:xfrm>
            <a:off x="5968616" y="2942162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37100" y="737100"/>
            <a:ext cx="2628175" cy="11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656375" y="3612175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0"/>
          <p:cNvGrpSpPr/>
          <p:nvPr/>
        </p:nvGrpSpPr>
        <p:grpSpPr>
          <a:xfrm>
            <a:off x="0" y="0"/>
            <a:ext cx="2220050" cy="5143499"/>
            <a:chOff x="0" y="0"/>
            <a:chExt cx="2220050" cy="5143499"/>
          </a:xfrm>
        </p:grpSpPr>
        <p:pic>
          <p:nvPicPr>
            <p:cNvPr id="302" name="Google Shape;3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257920"/>
              <a:ext cx="713225" cy="2885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5">
              <a:alphaModFix/>
            </a:blip>
            <a:srcRect r="17287" b="34452"/>
            <a:stretch/>
          </p:blipFill>
          <p:spPr>
            <a:xfrm>
              <a:off x="0" y="0"/>
              <a:ext cx="2220050" cy="1480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6069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6375" y="0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072331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1"/>
          <p:cNvGrpSpPr/>
          <p:nvPr/>
        </p:nvGrpSpPr>
        <p:grpSpPr>
          <a:xfrm>
            <a:off x="-304788" y="-12"/>
            <a:ext cx="3626826" cy="5143512"/>
            <a:chOff x="-304788" y="-12"/>
            <a:chExt cx="3626826" cy="5143512"/>
          </a:xfrm>
        </p:grpSpPr>
        <p:pic>
          <p:nvPicPr>
            <p:cNvPr id="310" name="Google Shape;31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29250" y="-1234050"/>
              <a:ext cx="1158750" cy="362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" y="3806225"/>
              <a:ext cx="2916125" cy="133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128350"/>
              <a:ext cx="992400" cy="401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21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204391" y="0"/>
            <a:ext cx="19396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19999" y="6600"/>
            <a:ext cx="3861151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954424" y="3626375"/>
            <a:ext cx="3861151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633" y="383476"/>
            <a:ext cx="1476365" cy="39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6970125" y="2969625"/>
            <a:ext cx="3125401" cy="122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-8775" y="-10225"/>
            <a:ext cx="9152775" cy="5153725"/>
            <a:chOff x="-8775" y="-10225"/>
            <a:chExt cx="9152775" cy="5153725"/>
          </a:xfrm>
        </p:grpSpPr>
        <p:pic>
          <p:nvPicPr>
            <p:cNvPr id="60" name="Google Shape;60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00000" y="4263325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"/>
            <p:cNvPicPr preferRelativeResize="0"/>
            <p:nvPr/>
          </p:nvPicPr>
          <p:blipFill rotWithShape="1">
            <a:blip r:embed="rId6">
              <a:alphaModFix/>
            </a:blip>
            <a:srcRect t="10730" r="30512"/>
            <a:stretch/>
          </p:blipFill>
          <p:spPr>
            <a:xfrm rot="-5400000">
              <a:off x="7248962" y="3248463"/>
              <a:ext cx="1309250" cy="2480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" name="Google Shape;62;p5"/>
            <p:cNvGrpSpPr/>
            <p:nvPr/>
          </p:nvGrpSpPr>
          <p:grpSpPr>
            <a:xfrm>
              <a:off x="-8775" y="-10225"/>
              <a:ext cx="2517750" cy="2859149"/>
              <a:chOff x="-8775" y="-10225"/>
              <a:chExt cx="2517750" cy="2859149"/>
            </a:xfrm>
          </p:grpSpPr>
          <p:pic>
            <p:nvPicPr>
              <p:cNvPr id="63" name="Google Shape;63;p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861363" y="-863188"/>
                <a:ext cx="786250" cy="2508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5"/>
              <p:cNvPicPr preferRelativeResize="0"/>
              <p:nvPr/>
            </p:nvPicPr>
            <p:blipFill rotWithShape="1">
              <a:blip r:embed="rId8">
                <a:alphaModFix/>
              </a:blip>
              <a:srcRect b="27336"/>
              <a:stretch/>
            </p:blipFill>
            <p:spPr>
              <a:xfrm>
                <a:off x="-8775" y="-10225"/>
                <a:ext cx="713225" cy="2859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" name="Google Shape;65;p5"/>
            <p:cNvPicPr preferRelativeResize="0"/>
            <p:nvPr/>
          </p:nvPicPr>
          <p:blipFill rotWithShape="1">
            <a:blip r:embed="rId9">
              <a:alphaModFix/>
            </a:blip>
            <a:srcRect r="52765"/>
            <a:stretch/>
          </p:blipFill>
          <p:spPr>
            <a:xfrm rot="-5400000">
              <a:off x="606237" y="3311212"/>
              <a:ext cx="1219000" cy="243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5"/>
            <p:cNvPicPr preferRelativeResize="0"/>
            <p:nvPr/>
          </p:nvPicPr>
          <p:blipFill rotWithShape="1">
            <a:blip r:embed="rId9">
              <a:alphaModFix/>
            </a:blip>
            <a:srcRect r="49140" b="39098"/>
            <a:stretch/>
          </p:blipFill>
          <p:spPr>
            <a:xfrm flipH="1">
              <a:off x="81035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4923137" y="2308475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1715263" y="2308475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1715263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4923138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4571999" y="3163"/>
            <a:ext cx="2742676" cy="10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52525" y="3916075"/>
            <a:ext cx="3125401" cy="12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2263283" y="2044350"/>
            <a:ext cx="5153025" cy="6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8347726" y="2222187"/>
            <a:ext cx="632640" cy="1253501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2" y="0"/>
            <a:ext cx="9144001" cy="51435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225" y="1064975"/>
            <a:ext cx="44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713225" y="1780225"/>
            <a:ext cx="4404000" cy="21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5338975" y="672750"/>
            <a:ext cx="2787000" cy="3798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85785" y="2311757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85340" y="1709485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077" y="0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21403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4423467" y="1631925"/>
            <a:ext cx="187966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07" name="Google Shape;10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977587" y="2947312"/>
              <a:ext cx="1218600" cy="317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305225" y="2431475"/>
              <a:ext cx="1838775" cy="27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" y="1"/>
              <a:ext cx="2820775" cy="23730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110;p8"/>
            <p:cNvGrpSpPr/>
            <p:nvPr/>
          </p:nvGrpSpPr>
          <p:grpSpPr>
            <a:xfrm>
              <a:off x="6374425" y="0"/>
              <a:ext cx="2769575" cy="1611925"/>
              <a:chOff x="6374425" y="0"/>
              <a:chExt cx="2769575" cy="1611925"/>
            </a:xfrm>
          </p:grpSpPr>
          <p:pic>
            <p:nvPicPr>
              <p:cNvPr id="111" name="Google Shape;111;p8"/>
              <p:cNvPicPr preferRelativeResize="0"/>
              <p:nvPr/>
            </p:nvPicPr>
            <p:blipFill rotWithShape="1">
              <a:blip r:embed="rId10">
                <a:alphaModFix/>
              </a:blip>
              <a:srcRect l="49857" b="16590"/>
              <a:stretch/>
            </p:blipFill>
            <p:spPr>
              <a:xfrm>
                <a:off x="8103650" y="0"/>
                <a:ext cx="1040351" cy="161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8"/>
              <p:cNvPicPr preferRelativeResize="0"/>
              <p:nvPr/>
            </p:nvPicPr>
            <p:blipFill rotWithShape="1">
              <a:blip r:embed="rId11">
                <a:alphaModFix/>
              </a:blip>
              <a:srcRect t="38664" b="15114"/>
              <a:stretch/>
            </p:blipFill>
            <p:spPr>
              <a:xfrm rot="10800000" flipH="1">
                <a:off x="6374425" y="0"/>
                <a:ext cx="2769575" cy="380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189300" y="-93587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45072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76553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184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9"/>
          <p:cNvGrpSpPr/>
          <p:nvPr/>
        </p:nvGrpSpPr>
        <p:grpSpPr>
          <a:xfrm>
            <a:off x="-2" y="-1"/>
            <a:ext cx="9144003" cy="5143501"/>
            <a:chOff x="-2" y="-1"/>
            <a:chExt cx="9144003" cy="5143501"/>
          </a:xfrm>
        </p:grpSpPr>
        <p:pic>
          <p:nvPicPr>
            <p:cNvPr id="122" name="Google Shape;122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0" y="-1"/>
              <a:ext cx="1927475" cy="284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9"/>
            <p:cNvPicPr preferRelativeResize="0"/>
            <p:nvPr/>
          </p:nvPicPr>
          <p:blipFill rotWithShape="1">
            <a:blip r:embed="rId8">
              <a:alphaModFix/>
            </a:blip>
            <a:srcRect l="47608" b="18752"/>
            <a:stretch/>
          </p:blipFill>
          <p:spPr>
            <a:xfrm rot="10800000" flipH="1">
              <a:off x="8301401" y="3926426"/>
              <a:ext cx="842600" cy="121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9"/>
            <p:cNvPicPr preferRelativeResize="0"/>
            <p:nvPr/>
          </p:nvPicPr>
          <p:blipFill rotWithShape="1">
            <a:blip r:embed="rId9">
              <a:alphaModFix/>
            </a:blip>
            <a:srcRect l="24545" t="8206"/>
            <a:stretch/>
          </p:blipFill>
          <p:spPr>
            <a:xfrm rot="5400000" flipH="1">
              <a:off x="7066813" y="-1534987"/>
              <a:ext cx="534875" cy="36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7226" y="0"/>
              <a:ext cx="1406775" cy="32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5400000">
              <a:off x="444498" y="2686548"/>
              <a:ext cx="2012450" cy="290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 rotWithShape="1">
            <a:blip r:embed="rId12">
              <a:alphaModFix/>
            </a:blip>
            <a:srcRect r="44379"/>
            <a:stretch/>
          </p:blipFill>
          <p:spPr>
            <a:xfrm rot="-5400000">
              <a:off x="6931263" y="2930761"/>
              <a:ext cx="534875" cy="389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2520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3368850"/>
            <a:ext cx="4872900" cy="522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971449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20346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585788" y="2855665"/>
            <a:ext cx="2088650" cy="9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 flipH="1">
            <a:off x="3607281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16069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1"/>
          <p:cNvGrpSpPr/>
          <p:nvPr/>
        </p:nvGrpSpPr>
        <p:grpSpPr>
          <a:xfrm>
            <a:off x="-7325" y="-7324"/>
            <a:ext cx="9151325" cy="5150824"/>
            <a:chOff x="-7325" y="-7324"/>
            <a:chExt cx="9151325" cy="5150824"/>
          </a:xfrm>
        </p:grpSpPr>
        <p:pic>
          <p:nvPicPr>
            <p:cNvPr id="142" name="Google Shape;142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430777" y="2290621"/>
              <a:ext cx="713200" cy="285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1"/>
            <p:cNvPicPr preferRelativeResize="0"/>
            <p:nvPr/>
          </p:nvPicPr>
          <p:blipFill rotWithShape="1">
            <a:blip r:embed="rId7">
              <a:alphaModFix/>
            </a:blip>
            <a:srcRect r="3157"/>
            <a:stretch/>
          </p:blipFill>
          <p:spPr>
            <a:xfrm rot="10800000" flipH="1">
              <a:off x="4873150" y="-6975"/>
              <a:ext cx="4270850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1"/>
            <p:cNvPicPr preferRelativeResize="0"/>
            <p:nvPr/>
          </p:nvPicPr>
          <p:blipFill rotWithShape="1">
            <a:blip r:embed="rId8">
              <a:alphaModFix/>
            </a:blip>
            <a:srcRect t="7797" b="7082"/>
            <a:stretch/>
          </p:blipFill>
          <p:spPr>
            <a:xfrm rot="5400000" flipH="1">
              <a:off x="976713" y="2976963"/>
              <a:ext cx="1182500" cy="31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1"/>
            <p:cNvPicPr preferRelativeResize="0"/>
            <p:nvPr/>
          </p:nvPicPr>
          <p:blipFill rotWithShape="1">
            <a:blip r:embed="rId9">
              <a:alphaModFix/>
            </a:blip>
            <a:srcRect l="12982"/>
            <a:stretch/>
          </p:blipFill>
          <p:spPr>
            <a:xfrm flipH="1">
              <a:off x="6826825" y="4232325"/>
              <a:ext cx="2317175" cy="91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" y="584"/>
              <a:ext cx="931165" cy="297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1"/>
            <p:cNvPicPr preferRelativeResize="0"/>
            <p:nvPr/>
          </p:nvPicPr>
          <p:blipFill rotWithShape="1">
            <a:blip r:embed="rId11">
              <a:alphaModFix/>
            </a:blip>
            <a:srcRect b="1594"/>
            <a:stretch/>
          </p:blipFill>
          <p:spPr>
            <a:xfrm rot="10800000" flipH="1">
              <a:off x="25" y="-7324"/>
              <a:ext cx="2381225" cy="165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1"/>
            <p:cNvPicPr preferRelativeResize="0"/>
            <p:nvPr/>
          </p:nvPicPr>
          <p:blipFill rotWithShape="1">
            <a:blip r:embed="rId12">
              <a:alphaModFix/>
            </a:blip>
            <a:srcRect t="3059" r="49140" b="39100"/>
            <a:stretch/>
          </p:blipFill>
          <p:spPr>
            <a:xfrm rot="-5400000">
              <a:off x="38887" y="3804937"/>
              <a:ext cx="1292350" cy="138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>
            <a:off x="1789283" y="1514700"/>
            <a:ext cx="55656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1789113" y="3193800"/>
            <a:ext cx="5565600" cy="435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3"/>
          <p:cNvGrpSpPr/>
          <p:nvPr/>
        </p:nvGrpSpPr>
        <p:grpSpPr>
          <a:xfrm>
            <a:off x="-50" y="0"/>
            <a:ext cx="9144050" cy="5143500"/>
            <a:chOff x="-50" y="0"/>
            <a:chExt cx="9144050" cy="5143500"/>
          </a:xfrm>
        </p:grpSpPr>
        <p:pic>
          <p:nvPicPr>
            <p:cNvPr id="155" name="Google Shape;1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3"/>
            <p:cNvPicPr preferRelativeResize="0"/>
            <p:nvPr/>
          </p:nvPicPr>
          <p:blipFill rotWithShape="1">
            <a:blip r:embed="rId4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3"/>
            <p:cNvPicPr preferRelativeResize="0"/>
            <p:nvPr/>
          </p:nvPicPr>
          <p:blipFill rotWithShape="1">
            <a:blip r:embed="rId5">
              <a:alphaModFix/>
            </a:blip>
            <a:srcRect b="35228"/>
            <a:stretch/>
          </p:blipFill>
          <p:spPr>
            <a:xfrm>
              <a:off x="0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3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>
              <a:off x="-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 rotWithShape="1">
            <a:blip r:embed="rId5">
              <a:alphaModFix/>
            </a:blip>
            <a:srcRect b="35228"/>
            <a:stretch/>
          </p:blipFill>
          <p:spPr>
            <a:xfrm flipH="1">
              <a:off x="8472149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 flipH="1">
              <a:off x="81035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224750" y="3224250"/>
              <a:ext cx="915875" cy="2922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0800000">
            <a:off x="4872573" y="0"/>
            <a:ext cx="2266776" cy="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5400000">
            <a:off x="-859687" y="2127462"/>
            <a:ext cx="2823575" cy="1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-5400000">
            <a:off x="3992850" y="1997750"/>
            <a:ext cx="1715200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5400000">
            <a:off x="1053962" y="-1054012"/>
            <a:ext cx="1276225" cy="33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748799" y="4295403"/>
            <a:ext cx="2155505" cy="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 hasCustomPrompt="1"/>
          </p:nvPr>
        </p:nvSpPr>
        <p:spPr>
          <a:xfrm>
            <a:off x="1540625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 hasCustomPrompt="1"/>
          </p:nvPr>
        </p:nvSpPr>
        <p:spPr>
          <a:xfrm>
            <a:off x="1526825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38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13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6" hasCustomPrompt="1"/>
          </p:nvPr>
        </p:nvSpPr>
        <p:spPr>
          <a:xfrm>
            <a:off x="6896325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6868650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720002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3311686" y="218485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5903348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3"/>
          </p:nvPr>
        </p:nvSpPr>
        <p:spPr>
          <a:xfrm>
            <a:off x="719975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3311673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5"/>
          </p:nvPr>
        </p:nvSpPr>
        <p:spPr>
          <a:xfrm>
            <a:off x="5903348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clipart.org/detail/10515/idea-by-yves_guillou-1051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arrow-right-blue-handdrawn-31063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6655696" y="734867"/>
            <a:ext cx="1632625" cy="461018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713226" y="3054737"/>
            <a:ext cx="632640" cy="1253501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logo with a globe and a gear&#10;&#10;Description automatically generated">
            <a:extLst>
              <a:ext uri="{FF2B5EF4-FFF2-40B4-BE49-F238E27FC236}">
                <a16:creationId xmlns:a16="http://schemas.microsoft.com/office/drawing/2014/main" id="{096A3D16-4FDA-9B52-4055-4DD404D8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74" y="-1224789"/>
            <a:ext cx="8559052" cy="85590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5481568" y="1339704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2803743" y="1339786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720000" y="504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51" name="Google Shape;351;p27"/>
          <p:cNvSpPr txBox="1">
            <a:spLocks noGrp="1"/>
          </p:cNvSpPr>
          <p:nvPr>
            <p:ph type="title" idx="2"/>
          </p:nvPr>
        </p:nvSpPr>
        <p:spPr>
          <a:xfrm>
            <a:off x="2845143" y="140644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2" name="Google Shape;352;p27"/>
          <p:cNvSpPr txBox="1">
            <a:spLocks noGrp="1"/>
          </p:cNvSpPr>
          <p:nvPr>
            <p:ph type="title" idx="4"/>
          </p:nvPr>
        </p:nvSpPr>
        <p:spPr>
          <a:xfrm>
            <a:off x="5509156" y="140644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"/>
          </p:nvPr>
        </p:nvSpPr>
        <p:spPr>
          <a:xfrm>
            <a:off x="1938393" y="2198297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355" name="Google Shape;355;p27"/>
          <p:cNvSpPr txBox="1">
            <a:spLocks noGrp="1"/>
          </p:cNvSpPr>
          <p:nvPr>
            <p:ph type="subTitle" idx="8"/>
          </p:nvPr>
        </p:nvSpPr>
        <p:spPr>
          <a:xfrm>
            <a:off x="4616204" y="2198297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</a:t>
            </a:r>
            <a:endParaRPr dirty="0"/>
          </a:p>
        </p:txBody>
      </p:sp>
      <p:sp>
        <p:nvSpPr>
          <p:cNvPr id="357" name="Google Shape;357;p27"/>
          <p:cNvSpPr txBox="1">
            <a:spLocks noGrp="1"/>
          </p:cNvSpPr>
          <p:nvPr>
            <p:ph type="subTitle" idx="13"/>
          </p:nvPr>
        </p:nvSpPr>
        <p:spPr>
          <a:xfrm>
            <a:off x="1952193" y="3876635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358" name="Google Shape;358;p27"/>
          <p:cNvSpPr txBox="1">
            <a:spLocks noGrp="1"/>
          </p:cNvSpPr>
          <p:nvPr>
            <p:ph type="subTitle" idx="14"/>
          </p:nvPr>
        </p:nvSpPr>
        <p:spPr>
          <a:xfrm>
            <a:off x="4616181" y="3876635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sp>
        <p:nvSpPr>
          <p:cNvPr id="360" name="Google Shape;360;p27"/>
          <p:cNvSpPr/>
          <p:nvPr/>
        </p:nvSpPr>
        <p:spPr>
          <a:xfrm>
            <a:off x="5481531" y="3002654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2803743" y="3002654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3" name="Google Shape;363;p27"/>
          <p:cNvSpPr txBox="1">
            <a:spLocks noGrp="1"/>
          </p:cNvSpPr>
          <p:nvPr>
            <p:ph type="title" idx="3"/>
          </p:nvPr>
        </p:nvSpPr>
        <p:spPr>
          <a:xfrm>
            <a:off x="2831343" y="306938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5"/>
          </p:nvPr>
        </p:nvSpPr>
        <p:spPr>
          <a:xfrm>
            <a:off x="5509131" y="306938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11" name="Picture 10" descr="A person in a blue shirt&#10;&#10;Description automatically generated">
            <a:extLst>
              <a:ext uri="{FF2B5EF4-FFF2-40B4-BE49-F238E27FC236}">
                <a16:creationId xmlns:a16="http://schemas.microsoft.com/office/drawing/2014/main" id="{F3ADBF02-406C-FEAF-326A-1D565B61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31" y="1221672"/>
            <a:ext cx="1825137" cy="2433516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">
            <a:extLst>
              <a:ext uri="{FF2B5EF4-FFF2-40B4-BE49-F238E27FC236}">
                <a16:creationId xmlns:a16="http://schemas.microsoft.com/office/drawing/2014/main" id="{65B1F817-99F2-3FEF-20FB-504AE54C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44" y="1221670"/>
            <a:ext cx="2433515" cy="2433515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7755ADE3-5ECD-BA6A-632B-752A3E1CC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86" y="1221672"/>
            <a:ext cx="1813167" cy="2433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3D8C7A-91C6-60F9-2893-E2EBFC19B5F2}"/>
              </a:ext>
            </a:extLst>
          </p:cNvPr>
          <p:cNvSpPr txBox="1"/>
          <p:nvPr/>
        </p:nvSpPr>
        <p:spPr>
          <a:xfrm>
            <a:off x="1006786" y="3655185"/>
            <a:ext cx="194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Nikoleta</a:t>
            </a:r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Ruseva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DDB1F-79E2-CB31-B1C3-08EF5C26881A}"/>
              </a:ext>
            </a:extLst>
          </p:cNvPr>
          <p:cNvSpPr txBox="1"/>
          <p:nvPr/>
        </p:nvSpPr>
        <p:spPr>
          <a:xfrm>
            <a:off x="3557662" y="3655185"/>
            <a:ext cx="2028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Kaloyan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Georgiev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AD082-DA32-B9C7-0D00-195E4B060603}"/>
              </a:ext>
            </a:extLst>
          </p:cNvPr>
          <p:cNvSpPr txBox="1"/>
          <p:nvPr/>
        </p:nvSpPr>
        <p:spPr>
          <a:xfrm>
            <a:off x="6134091" y="3655185"/>
            <a:ext cx="197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Atanas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Atanasov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21CD9-0220-C6B5-80BD-F6F934401701}"/>
              </a:ext>
            </a:extLst>
          </p:cNvPr>
          <p:cNvSpPr txBox="1"/>
          <p:nvPr/>
        </p:nvSpPr>
        <p:spPr>
          <a:xfrm>
            <a:off x="1124172" y="3921828"/>
            <a:ext cx="1710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Scrum Trainer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4D97B-B72C-BF3C-6455-2D1AB7935B40}"/>
              </a:ext>
            </a:extLst>
          </p:cNvPr>
          <p:cNvSpPr txBox="1"/>
          <p:nvPr/>
        </p:nvSpPr>
        <p:spPr>
          <a:xfrm>
            <a:off x="3557662" y="3921828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AF92B-873D-E583-DFAF-52E309142F22}"/>
              </a:ext>
            </a:extLst>
          </p:cNvPr>
          <p:cNvSpPr txBox="1"/>
          <p:nvPr/>
        </p:nvSpPr>
        <p:spPr>
          <a:xfrm>
            <a:off x="6134091" y="3921828"/>
            <a:ext cx="2267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2370000" y="574157"/>
            <a:ext cx="44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7" name="Picture 6" descr="A child in a blue shirt&#10;&#10;Description automatically generated">
            <a:extLst>
              <a:ext uri="{FF2B5EF4-FFF2-40B4-BE49-F238E27FC236}">
                <a16:creationId xmlns:a16="http://schemas.microsoft.com/office/drawing/2014/main" id="{6E57DEA4-F753-6916-DACE-D6EF3BC15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7" y="1146855"/>
            <a:ext cx="2135525" cy="2135525"/>
          </a:xfrm>
          <a:prstGeom prst="rect">
            <a:avLst/>
          </a:prstGeom>
        </p:spPr>
      </p:pic>
      <p:pic>
        <p:nvPicPr>
          <p:cNvPr id="9" name="Picture 8" descr="A child with blonde hair wearing glasses&#10;&#10;Description automatically generated">
            <a:extLst>
              <a:ext uri="{FF2B5EF4-FFF2-40B4-BE49-F238E27FC236}">
                <a16:creationId xmlns:a16="http://schemas.microsoft.com/office/drawing/2014/main" id="{36B9D7AB-AEA0-6073-348A-8CC68A106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238" y="1146856"/>
            <a:ext cx="2135524" cy="2135524"/>
          </a:xfrm>
          <a:prstGeom prst="rect">
            <a:avLst/>
          </a:prstGeom>
        </p:spPr>
      </p:pic>
      <p:pic>
        <p:nvPicPr>
          <p:cNvPr id="11" name="Picture 10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1C5EBE13-77EA-742D-B993-7466B6C4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209" y="1146856"/>
            <a:ext cx="2135524" cy="2135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76445-A470-D2D6-2F38-19088F98DE4F}"/>
              </a:ext>
            </a:extLst>
          </p:cNvPr>
          <p:cNvSpPr txBox="1"/>
          <p:nvPr/>
        </p:nvSpPr>
        <p:spPr>
          <a:xfrm>
            <a:off x="788671" y="3324262"/>
            <a:ext cx="196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Rumen Parvanov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8E596-7832-9425-D56E-E002F5CF97AF}"/>
              </a:ext>
            </a:extLst>
          </p:cNvPr>
          <p:cNvSpPr txBox="1"/>
          <p:nvPr/>
        </p:nvSpPr>
        <p:spPr>
          <a:xfrm>
            <a:off x="3482066" y="3355040"/>
            <a:ext cx="2179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Aleksandur</a:t>
            </a:r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Stanev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66BF-98D3-88FA-2240-253CBD587750}"/>
              </a:ext>
            </a:extLst>
          </p:cNvPr>
          <p:cNvSpPr txBox="1"/>
          <p:nvPr/>
        </p:nvSpPr>
        <p:spPr>
          <a:xfrm>
            <a:off x="6235602" y="3355040"/>
            <a:ext cx="227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Veselin</a:t>
            </a:r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 Todorov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FF21B-81F5-5735-F404-26D945E09463}"/>
              </a:ext>
            </a:extLst>
          </p:cNvPr>
          <p:cNvSpPr txBox="1"/>
          <p:nvPr/>
        </p:nvSpPr>
        <p:spPr>
          <a:xfrm>
            <a:off x="656923" y="3627312"/>
            <a:ext cx="22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33167-F2C9-38FD-DB0E-8FBC39F9FBC2}"/>
              </a:ext>
            </a:extLst>
          </p:cNvPr>
          <p:cNvSpPr txBox="1"/>
          <p:nvPr/>
        </p:nvSpPr>
        <p:spPr>
          <a:xfrm>
            <a:off x="3459895" y="3627312"/>
            <a:ext cx="2224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FC228-9C2D-37BA-CE08-7D2547016439}"/>
              </a:ext>
            </a:extLst>
          </p:cNvPr>
          <p:cNvSpPr txBox="1"/>
          <p:nvPr/>
        </p:nvSpPr>
        <p:spPr>
          <a:xfrm>
            <a:off x="6578232" y="3658090"/>
            <a:ext cx="159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QA Engineer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title"/>
          </p:nvPr>
        </p:nvSpPr>
        <p:spPr>
          <a:xfrm>
            <a:off x="720000" y="4741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</a:t>
            </a:r>
            <a:endParaRPr dirty="0"/>
          </a:p>
        </p:txBody>
      </p:sp>
      <p:pic>
        <p:nvPicPr>
          <p:cNvPr id="18" name="Picture 17" descr="A yellow face with a white circle and a black background&#10;&#10;Description automatically generated">
            <a:extLst>
              <a:ext uri="{FF2B5EF4-FFF2-40B4-BE49-F238E27FC236}">
                <a16:creationId xmlns:a16="http://schemas.microsoft.com/office/drawing/2014/main" id="{FFE8B674-C559-7B17-FC8C-66A600669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31955" y="1230406"/>
            <a:ext cx="2280089" cy="321705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719999" y="482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647846B-2791-F254-1B06-4806FC4C7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759946"/>
              </p:ext>
            </p:extLst>
          </p:nvPr>
        </p:nvGraphicFramePr>
        <p:xfrm>
          <a:off x="2029385" y="1152898"/>
          <a:ext cx="5085229" cy="3447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D31D4678-B0E7-4884-E544-AEBED61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technologies</a:t>
            </a: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B2C3A223-A818-33F2-331B-123849FF6B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802" y="1307752"/>
            <a:ext cx="1371600" cy="1371600"/>
          </a:xfrm>
          <a:prstGeom prst="rect">
            <a:avLst/>
          </a:prstGeom>
        </p:spPr>
      </p:pic>
      <p:pic>
        <p:nvPicPr>
          <p:cNvPr id="29" name="object 4">
            <a:extLst>
              <a:ext uri="{FF2B5EF4-FFF2-40B4-BE49-F238E27FC236}">
                <a16:creationId xmlns:a16="http://schemas.microsoft.com/office/drawing/2014/main" id="{0A53946E-FE35-40F4-C4AA-655BD20BC3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327820"/>
            <a:ext cx="1371600" cy="1371600"/>
          </a:xfrm>
          <a:prstGeom prst="rect">
            <a:avLst/>
          </a:prstGeom>
        </p:spPr>
      </p:pic>
      <p:pic>
        <p:nvPicPr>
          <p:cNvPr id="30" name="object 5">
            <a:extLst>
              <a:ext uri="{FF2B5EF4-FFF2-40B4-BE49-F238E27FC236}">
                <a16:creationId xmlns:a16="http://schemas.microsoft.com/office/drawing/2014/main" id="{091C6757-C93B-A0AA-1D36-D13A3E05E2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0" y="3285110"/>
            <a:ext cx="1371600" cy="1371600"/>
          </a:xfrm>
          <a:prstGeom prst="rect">
            <a:avLst/>
          </a:prstGeom>
        </p:spPr>
      </p:pic>
      <p:pic>
        <p:nvPicPr>
          <p:cNvPr id="31" name="object 6">
            <a:extLst>
              <a:ext uri="{FF2B5EF4-FFF2-40B4-BE49-F238E27FC236}">
                <a16:creationId xmlns:a16="http://schemas.microsoft.com/office/drawing/2014/main" id="{0C622FF2-8EE0-FB30-AE1C-63393F72ABD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1188" y="3285110"/>
            <a:ext cx="1371600" cy="1371600"/>
          </a:xfrm>
          <a:prstGeom prst="rect">
            <a:avLst/>
          </a:prstGeom>
        </p:spPr>
      </p:pic>
      <p:pic>
        <p:nvPicPr>
          <p:cNvPr id="32" name="object 7">
            <a:extLst>
              <a:ext uri="{FF2B5EF4-FFF2-40B4-BE49-F238E27FC236}">
                <a16:creationId xmlns:a16="http://schemas.microsoft.com/office/drawing/2014/main" id="{49C0082F-141D-CD65-4519-E35BC1244B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66401" y="1327820"/>
            <a:ext cx="1371600" cy="1371600"/>
          </a:xfrm>
          <a:prstGeom prst="rect">
            <a:avLst/>
          </a:prstGeom>
        </p:spPr>
      </p:pic>
      <p:pic>
        <p:nvPicPr>
          <p:cNvPr id="33" name="Picture 32" descr="A green box with white x on it&#10;&#10;Description automatically generated">
            <a:extLst>
              <a:ext uri="{FF2B5EF4-FFF2-40B4-BE49-F238E27FC236}">
                <a16:creationId xmlns:a16="http://schemas.microsoft.com/office/drawing/2014/main" id="{360A4D43-BAF9-C584-D323-2DC1A2C6F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212" y="3282414"/>
            <a:ext cx="1371600" cy="1302675"/>
          </a:xfrm>
          <a:prstGeom prst="rect">
            <a:avLst/>
          </a:prstGeom>
        </p:spPr>
      </p:pic>
      <p:pic>
        <p:nvPicPr>
          <p:cNvPr id="34" name="Picture 6" descr="C++ - Wikipedia">
            <a:extLst>
              <a:ext uri="{FF2B5EF4-FFF2-40B4-BE49-F238E27FC236}">
                <a16:creationId xmlns:a16="http://schemas.microsoft.com/office/drawing/2014/main" id="{BE2A06B4-4D7A-8196-C0CC-85AAC82B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985" y="1297658"/>
            <a:ext cx="1411325" cy="15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5"/>
          <p:cNvGrpSpPr/>
          <p:nvPr/>
        </p:nvGrpSpPr>
        <p:grpSpPr>
          <a:xfrm flipH="1">
            <a:off x="6492545" y="3948192"/>
            <a:ext cx="1632625" cy="461018"/>
            <a:chOff x="-2385729" y="3580104"/>
            <a:chExt cx="1632625" cy="461018"/>
          </a:xfrm>
        </p:grpSpPr>
        <p:sp>
          <p:nvSpPr>
            <p:cNvPr id="458" name="Google Shape;458;p3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35"/>
          <p:cNvGrpSpPr/>
          <p:nvPr/>
        </p:nvGrpSpPr>
        <p:grpSpPr>
          <a:xfrm rot="-5400000">
            <a:off x="1336201" y="705737"/>
            <a:ext cx="632640" cy="1253501"/>
            <a:chOff x="-3572487" y="2483988"/>
            <a:chExt cx="1284288" cy="2544663"/>
          </a:xfrm>
        </p:grpSpPr>
        <p:sp>
          <p:nvSpPr>
            <p:cNvPr id="462" name="Google Shape;462;p3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2061A96-D638-E02E-BD34-A0DC2040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99" y="1648808"/>
            <a:ext cx="5565600" cy="1716586"/>
          </a:xfrm>
        </p:spPr>
        <p:txBody>
          <a:bodyPr/>
          <a:lstStyle/>
          <a:p>
            <a:r>
              <a:rPr lang="en-US" sz="5400" dirty="0"/>
              <a:t>Let’s jump to the app</a:t>
            </a:r>
          </a:p>
        </p:txBody>
      </p:sp>
      <p:pic>
        <p:nvPicPr>
          <p:cNvPr id="8" name="Picture 7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3842F5FB-200A-AFA9-708A-C2D5E9A5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50726" y="2571750"/>
            <a:ext cx="4242547" cy="212127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Game Design Pitch Deck by Slidesgo">
  <a:themeElements>
    <a:clrScheme name="Simple Light">
      <a:dk1>
        <a:srgbClr val="FFFFFF"/>
      </a:dk1>
      <a:lt1>
        <a:srgbClr val="1C2E53"/>
      </a:lt1>
      <a:dk2>
        <a:srgbClr val="23459F"/>
      </a:dk2>
      <a:lt2>
        <a:srgbClr val="00F3FF"/>
      </a:lt2>
      <a:accent1>
        <a:srgbClr val="6E57E4"/>
      </a:accent1>
      <a:accent2>
        <a:srgbClr val="9F2F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57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Aldrich</vt:lpstr>
      <vt:lpstr>Nunito Light</vt:lpstr>
      <vt:lpstr>Actor</vt:lpstr>
      <vt:lpstr>Calibri</vt:lpstr>
      <vt:lpstr>Arial</vt:lpstr>
      <vt:lpstr>Game Design Pitch Deck by Slidesgo</vt:lpstr>
      <vt:lpstr>PowerPoint Presentation</vt:lpstr>
      <vt:lpstr>Table of contents</vt:lpstr>
      <vt:lpstr>Our team</vt:lpstr>
      <vt:lpstr>Our team</vt:lpstr>
      <vt:lpstr>Idea</vt:lpstr>
      <vt:lpstr>Process</vt:lpstr>
      <vt:lpstr>Used technologies</vt:lpstr>
      <vt:lpstr>Let’s jump to the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</dc:creator>
  <cp:lastModifiedBy>Атанас Д. Атанасов</cp:lastModifiedBy>
  <cp:revision>3</cp:revision>
  <dcterms:modified xsi:type="dcterms:W3CDTF">2024-04-22T15:35:07Z</dcterms:modified>
</cp:coreProperties>
</file>